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230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59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108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161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42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78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22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12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845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981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137BC-793C-47F4-BA21-36D1AACCC47A}" type="datetimeFigureOut">
              <a:rPr lang="ko-KR" altLang="en-US" smtClean="0"/>
              <a:t>2018-09-10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FFEC6-6EC1-4561-9948-68328701FF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8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55623" y="174566"/>
            <a:ext cx="7190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후 원 신 청 서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600186" y="964275"/>
          <a:ext cx="11021006" cy="4219581"/>
        </p:xfrm>
        <a:graphic>
          <a:graphicData uri="http://schemas.openxmlformats.org/drawingml/2006/table">
            <a:tbl>
              <a:tblPr/>
              <a:tblGrid>
                <a:gridCol w="1015036">
                  <a:extLst>
                    <a:ext uri="{9D8B030D-6E8A-4147-A177-3AD203B41FA5}">
                      <a16:colId xmlns:a16="http://schemas.microsoft.com/office/drawing/2014/main" val="467423400"/>
                    </a:ext>
                  </a:extLst>
                </a:gridCol>
                <a:gridCol w="2271074">
                  <a:extLst>
                    <a:ext uri="{9D8B030D-6E8A-4147-A177-3AD203B41FA5}">
                      <a16:colId xmlns:a16="http://schemas.microsoft.com/office/drawing/2014/main" val="898184015"/>
                    </a:ext>
                  </a:extLst>
                </a:gridCol>
                <a:gridCol w="2271074">
                  <a:extLst>
                    <a:ext uri="{9D8B030D-6E8A-4147-A177-3AD203B41FA5}">
                      <a16:colId xmlns:a16="http://schemas.microsoft.com/office/drawing/2014/main" val="3893688548"/>
                    </a:ext>
                  </a:extLst>
                </a:gridCol>
                <a:gridCol w="2731911">
                  <a:extLst>
                    <a:ext uri="{9D8B030D-6E8A-4147-A177-3AD203B41FA5}">
                      <a16:colId xmlns:a16="http://schemas.microsoft.com/office/drawing/2014/main" val="3620049921"/>
                    </a:ext>
                  </a:extLst>
                </a:gridCol>
                <a:gridCol w="2731911">
                  <a:extLst>
                    <a:ext uri="{9D8B030D-6E8A-4147-A177-3AD203B41FA5}">
                      <a16:colId xmlns:a16="http://schemas.microsoft.com/office/drawing/2014/main" val="3272608934"/>
                    </a:ext>
                  </a:extLst>
                </a:gridCol>
              </a:tblGrid>
              <a:tr h="63176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신청 구분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□ 플래티넘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30,000,000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□ 다이아몬드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20,000,000  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□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골드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10,000,000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     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□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실버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￦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6,000,000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  <a:ea typeface="+mn-ea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88050"/>
                  </a:ext>
                </a:extLst>
              </a:tr>
              <a:tr h="54355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회사명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사업자번호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62253"/>
                  </a:ext>
                </a:extLst>
              </a:tr>
              <a:tr h="5065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대표자명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사업장 주소 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523132"/>
                  </a:ext>
                </a:extLst>
              </a:tr>
              <a:tr h="49876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업태 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종목 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745856"/>
                  </a:ext>
                </a:extLst>
              </a:tr>
              <a:tr h="324472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담당자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정보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전화번호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1897404"/>
                  </a:ext>
                </a:extLst>
              </a:tr>
              <a:tr h="3244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부서명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팩스번호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168935"/>
                  </a:ext>
                </a:extLst>
              </a:tr>
              <a:tr h="3244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직함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E-Mail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229725"/>
                  </a:ext>
                </a:extLst>
              </a:tr>
              <a:tr h="938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메모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51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2781" marR="12781" marT="12781" marB="127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583324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50064" y="5319637"/>
            <a:ext cx="10829814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* </a:t>
            </a:r>
            <a:r>
              <a:rPr lang="ko-KR" altLang="en-US" sz="1400" b="1" kern="0" spc="-2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입금계좌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: 074-107-657410 / </a:t>
            </a:r>
            <a:r>
              <a:rPr lang="ko-KR" altLang="en-US" sz="1400" b="1" kern="0" spc="-2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입금은행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광주은행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 예금주 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정기주</a:t>
            </a:r>
            <a:r>
              <a:rPr lang="en-US" altLang="ko-KR" sz="1400" b="1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(CIRC-KOREA)</a:t>
            </a: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신청서를 작성하시어 </a:t>
            </a:r>
            <a:r>
              <a:rPr lang="ko-KR" altLang="en-US" sz="1400" kern="0" spc="-20" dirty="0">
                <a:latin typeface="맑은 고딕" panose="020B0503020000020004" pitchFamily="50" charset="-127"/>
              </a:rPr>
              <a:t>이메일</a:t>
            </a:r>
            <a:r>
              <a:rPr lang="en-US" altLang="ko-KR" sz="1400" kern="0" spc="-20" dirty="0">
                <a:latin typeface="맑은 고딕" panose="020B0503020000020004" pitchFamily="50" charset="-127"/>
              </a:rPr>
              <a:t>(lyj@callcenter.or.kr</a:t>
            </a:r>
            <a:r>
              <a:rPr lang="en-US" altLang="ko-KR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) </a:t>
            </a:r>
            <a:r>
              <a:rPr lang="ko-KR" altLang="en-US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또는 팩스</a:t>
            </a:r>
            <a:r>
              <a:rPr lang="en-US" altLang="ko-KR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(062-530-5119)</a:t>
            </a:r>
            <a:r>
              <a:rPr lang="ko-KR" altLang="en-US" sz="1400" kern="0" spc="-20" dirty="0">
                <a:solidFill>
                  <a:srgbClr val="000000"/>
                </a:solidFill>
                <a:latin typeface="맑은 고딕" panose="020B0503020000020004" pitchFamily="50" charset="-127"/>
              </a:rPr>
              <a:t>로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송부 부탁드립니다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 *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문의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임영지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연구원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062-530-0376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한컴바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E36AC58-910B-4942-AA81-55EBC751D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029" y="663889"/>
            <a:ext cx="12192000" cy="1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18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와이드스크린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Arial</vt:lpstr>
      <vt:lpstr>HY헤드라인M</vt:lpstr>
      <vt:lpstr>맑은 고딕</vt:lpstr>
      <vt:lpstr>한컴바탕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jjh</dc:creator>
  <cp:lastModifiedBy>jjh</cp:lastModifiedBy>
  <cp:revision>1</cp:revision>
  <dcterms:created xsi:type="dcterms:W3CDTF">2018-09-10T06:46:10Z</dcterms:created>
  <dcterms:modified xsi:type="dcterms:W3CDTF">2018-09-10T06:46:21Z</dcterms:modified>
</cp:coreProperties>
</file>